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8" d="100"/>
          <a:sy n="58" d="100"/>
        </p:scale>
        <p:origin x="3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ACC2-9E00-4698-894C-5E8BFD9E7890}" type="datetimeFigureOut">
              <a:rPr lang="es-CO" smtClean="0"/>
              <a:t>2/05/2022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28EA8-7D70-41AB-B1C9-AF810E3E3E3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85913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ACC2-9E00-4698-894C-5E8BFD9E7890}" type="datetimeFigureOut">
              <a:rPr lang="es-CO" smtClean="0"/>
              <a:t>2/05/2022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28EA8-7D70-41AB-B1C9-AF810E3E3E3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35877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ACC2-9E00-4698-894C-5E8BFD9E7890}" type="datetimeFigureOut">
              <a:rPr lang="es-CO" smtClean="0"/>
              <a:t>2/05/2022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28EA8-7D70-41AB-B1C9-AF810E3E3E3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277107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ACC2-9E00-4698-894C-5E8BFD9E7890}" type="datetimeFigureOut">
              <a:rPr lang="es-CO" smtClean="0"/>
              <a:t>2/05/2022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28EA8-7D70-41AB-B1C9-AF810E3E3E3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06590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ACC2-9E00-4698-894C-5E8BFD9E7890}" type="datetimeFigureOut">
              <a:rPr lang="es-CO" smtClean="0"/>
              <a:t>2/05/2022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28EA8-7D70-41AB-B1C9-AF810E3E3E3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33701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ACC2-9E00-4698-894C-5E8BFD9E7890}" type="datetimeFigureOut">
              <a:rPr lang="es-CO" smtClean="0"/>
              <a:t>2/05/2022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28EA8-7D70-41AB-B1C9-AF810E3E3E3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27345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ACC2-9E00-4698-894C-5E8BFD9E7890}" type="datetimeFigureOut">
              <a:rPr lang="es-CO" smtClean="0"/>
              <a:t>2/05/2022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28EA8-7D70-41AB-B1C9-AF810E3E3E3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47866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ACC2-9E00-4698-894C-5E8BFD9E7890}" type="datetimeFigureOut">
              <a:rPr lang="es-CO" smtClean="0"/>
              <a:t>2/05/2022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28EA8-7D70-41AB-B1C9-AF810E3E3E3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8531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ACC2-9E00-4698-894C-5E8BFD9E7890}" type="datetimeFigureOut">
              <a:rPr lang="es-CO" smtClean="0"/>
              <a:t>2/05/2022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28EA8-7D70-41AB-B1C9-AF810E3E3E3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58715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ACC2-9E00-4698-894C-5E8BFD9E7890}" type="datetimeFigureOut">
              <a:rPr lang="es-CO" smtClean="0"/>
              <a:t>2/05/2022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28EA8-7D70-41AB-B1C9-AF810E3E3E3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98019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ACC2-9E00-4698-894C-5E8BFD9E7890}" type="datetimeFigureOut">
              <a:rPr lang="es-CO" smtClean="0"/>
              <a:t>2/05/2022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28EA8-7D70-41AB-B1C9-AF810E3E3E33}" type="slidenum">
              <a:rPr lang="es-CO" smtClean="0"/>
              <a:t>‹Nº›</a:t>
            </a:fld>
            <a:endParaRPr lang="es-CO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461244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ACC2-9E00-4698-894C-5E8BFD9E7890}" type="datetimeFigureOut">
              <a:rPr lang="es-CO" smtClean="0"/>
              <a:t>2/05/2022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28EA8-7D70-41AB-B1C9-AF810E3E3E3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232137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ACC2-9E00-4698-894C-5E8BFD9E7890}" type="datetimeFigureOut">
              <a:rPr lang="es-CO" smtClean="0"/>
              <a:t>2/05/2022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28EA8-7D70-41AB-B1C9-AF810E3E3E33}" type="slidenum">
              <a:rPr lang="es-CO" smtClean="0"/>
              <a:t>‹Nº›</a:t>
            </a:fld>
            <a:endParaRPr lang="es-CO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162847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ACC2-9E00-4698-894C-5E8BFD9E7890}" type="datetimeFigureOut">
              <a:rPr lang="es-CO" smtClean="0"/>
              <a:t>2/05/2022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28EA8-7D70-41AB-B1C9-AF810E3E3E3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840808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ACC2-9E00-4698-894C-5E8BFD9E7890}" type="datetimeFigureOut">
              <a:rPr lang="es-CO" smtClean="0"/>
              <a:t>2/05/2022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28EA8-7D70-41AB-B1C9-AF810E3E3E3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021646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1ACC2-9E00-4698-894C-5E8BFD9E7890}" type="datetimeFigureOut">
              <a:rPr lang="es-CO" smtClean="0"/>
              <a:t>2/05/2022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28EA8-7D70-41AB-B1C9-AF810E3E3E3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83236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1ACC2-9E00-4698-894C-5E8BFD9E7890}" type="datetimeFigureOut">
              <a:rPr lang="es-CO" smtClean="0"/>
              <a:t>2/05/2022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6F28EA8-7D70-41AB-B1C9-AF810E3E3E3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75999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36617" y="1749380"/>
            <a:ext cx="9144000" cy="2387600"/>
          </a:xfrm>
        </p:spPr>
        <p:txBody>
          <a:bodyPr/>
          <a:lstStyle/>
          <a:p>
            <a:r>
              <a:rPr lang="es-CO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EVIDENCIAS FOTOGRAFICAS </a:t>
            </a:r>
            <a:br>
              <a:rPr lang="es-CO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CO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SOCIALIZACIÓN SIE</a:t>
            </a:r>
            <a:endParaRPr lang="es-CO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89528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AutoShape 2" descr="blob:https://web.whatsapp.com/52774158-2a08-44e0-af1b-6feae9e57d5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826" y="0"/>
            <a:ext cx="9114699" cy="6836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784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628" y="0"/>
            <a:ext cx="100356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8247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3885" y="0"/>
            <a:ext cx="93181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7666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942" y="0"/>
            <a:ext cx="104067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0840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t="16189" b="7469"/>
          <a:stretch/>
        </p:blipFill>
        <p:spPr>
          <a:xfrm>
            <a:off x="2859539" y="0"/>
            <a:ext cx="55442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4691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0"/>
            <a:ext cx="9753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4298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197" y="-17346"/>
            <a:ext cx="9753600" cy="6875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86233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Fac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</TotalTime>
  <Words>2</Words>
  <Application>Microsoft Office PowerPoint</Application>
  <PresentationFormat>Panorámica</PresentationFormat>
  <Paragraphs>1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2" baseType="lpstr">
      <vt:lpstr>Arial</vt:lpstr>
      <vt:lpstr>Trebuchet MS</vt:lpstr>
      <vt:lpstr>Wingdings 3</vt:lpstr>
      <vt:lpstr>Faceta</vt:lpstr>
      <vt:lpstr>EVIDENCIAS FOTOGRAFICAS  SOCIALIZACIÓN SIE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EVIDENCIAS FOTOGRAFICAS  SOCIALIZACIÓN SIE</dc:title>
  <dc:creator>PC-6</dc:creator>
  <cp:lastModifiedBy>PC-6</cp:lastModifiedBy>
  <cp:revision>3</cp:revision>
  <dcterms:created xsi:type="dcterms:W3CDTF">2022-05-02T13:13:53Z</dcterms:created>
  <dcterms:modified xsi:type="dcterms:W3CDTF">2022-05-02T14:31:01Z</dcterms:modified>
</cp:coreProperties>
</file>